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Sheet1!$B$2:$B$6</c:f>
              <c:numCache>
                <c:formatCode>0.0</c:formatCode>
                <c:ptCount val="5"/>
                <c:pt idx="0">
                  <c:v>7.6</c:v>
                </c:pt>
                <c:pt idx="1">
                  <c:v>7.5</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University Hospitals Dorset NHS Foundation Trust</c:v>
                </c:pt>
                <c:pt idx="3">
                  <c:v>Royal Cornwall Hospitals NHS Trust</c:v>
                </c:pt>
                <c:pt idx="4">
                  <c:v>Northern Devon Healthcare NHS Trust</c:v>
                </c:pt>
              </c:strCache>
            </c:strRef>
          </c:cat>
          <c:val>
            <c:numRef>
              <c:f>Sheet1!$C$2:$C$6</c:f>
              <c:numCache>
                <c:formatCode>0.0</c:formatCode>
                <c:ptCount val="5"/>
                <c:pt idx="0">
                  <c:v>2.4000000000000004</c:v>
                </c:pt>
                <c:pt idx="1">
                  <c:v>2.5</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Sheet1!$B$2:$B$6</c:f>
              <c:numCache>
                <c:formatCode>0.0</c:formatCode>
                <c:ptCount val="5"/>
                <c:pt idx="0">
                  <c:v>6.8</c:v>
                </c:pt>
                <c:pt idx="1">
                  <c:v>6.9</c:v>
                </c:pt>
                <c:pt idx="2">
                  <c:v>6.9</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Great Western Hospitals NHS Foundation Trust</c:v>
                </c:pt>
                <c:pt idx="2">
                  <c:v>Gloucestershire Hospitals NHS Foundation Trust</c:v>
                </c:pt>
                <c:pt idx="3">
                  <c:v>University Hospitals Plymouth NHS Trust</c:v>
                </c:pt>
                <c:pt idx="4">
                  <c:v>Royal United Hospitals Bath NHS Foundation Trust</c:v>
                </c:pt>
              </c:strCache>
            </c:strRef>
          </c:cat>
          <c:val>
            <c:numRef>
              <c:f>Sheet1!$C$2:$C$6</c:f>
              <c:numCache>
                <c:formatCode>0.0</c:formatCode>
                <c:ptCount val="5"/>
                <c:pt idx="0">
                  <c:v>3.2</c:v>
                </c:pt>
                <c:pt idx="1">
                  <c:v>3.0999999999999996</c:v>
                </c:pt>
                <c:pt idx="2">
                  <c:v>3.0999999999999996</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0.17757389855499994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9.1488000000000014E-2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0.95512200000000025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9.1488000000000014E-2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0.32815799999999928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0.63797500000000085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7.1812230000000001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0.15336317342529959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9.5342000000000482E-2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0.99535399999999985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9.5340999999999454E-2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0.34198100000000053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0.8295779999999997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7.0898640000000004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1.5876000000000001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0.40371399999999991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0.11255300000000013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1.175031999999999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0.11255300000000013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0.40371400000000079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0.15524500000000074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8.7127909999999993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9.2842000000000091E-2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0.34500999999999937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9.6187000000000467E-2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1.0041719999999996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9.6186000000000327E-2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0.3450110000000004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0.59292199999999973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7.3498239999999999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0.19585000000000008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0.31839500000000065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8.8766999999999818E-2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0.92670700000000039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8.8765999999999678E-2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0.3183959999999999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0.83377100000000048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8.2631080000000008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0.12136699999999934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0.12861600000000095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3.5857000000000028E-2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0.37434099999999937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3.5857000000000028E-2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0.12861599999999918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0.19757200000000097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8.9883100000000002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10</c:v>
                </c:pt>
                <c:pt idx="1">
                  <c:v>30</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6.1075999999999908E-2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0.33857500000000007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9.4391999999999587E-2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0.9854390000000004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9.4392000000000031E-2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0.33857499999999963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0.72332800000000042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4.5339049999999999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0.32128399999999946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0.34525700000000015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9.6255000000000202E-2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1.0048890000000004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9.6254999999999313E-2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0.34525600000000001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0.85590800000000034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6.790324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0.37483898525759951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0.15351400000000037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1.6026619999999996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0.15351400000000126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0.55063799999999929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0.67224700000000048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7.379429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0.89015099999999947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0.40338700000000038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0.11246199999999984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1.1740810000000002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0.11246199999999895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0.40338800000000141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0.39734099999999906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8.2388980000000007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1.1400929999999998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0.43872499999999981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0.12231400000000026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1.2769330000000005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0.12231299999999923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0.43872600000000084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0.80319800000000008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6.3590020000000003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Q37. Did hospital staff discuss with you whether you would need any additional equipment in your home, or any changes to your home, after leaving the hospital?</c:v>
                </c:pt>
                <c:pt idx="3">
                  <c:v>Operations and procedures Q34. After the operations or procedures, how well did hospital staff explain how the operation or procedure had gone?</c:v>
                </c:pt>
                <c:pt idx="4">
                  <c:v>Leaving hospital Q38. Were you given enough notice about when you were going to leave hospital?</c:v>
                </c:pt>
              </c:strCache>
            </c:strRef>
          </c:cat>
          <c:val>
            <c:numRef>
              <c:f>Sheet1!$B$2:$B$6</c:f>
              <c:numCache>
                <c:formatCode>0.0</c:formatCode>
                <c:ptCount val="5"/>
                <c:pt idx="0">
                  <c:v>7.3</c:v>
                </c:pt>
                <c:pt idx="1">
                  <c:v>7.4</c:v>
                </c:pt>
                <c:pt idx="2">
                  <c:v>8.6999999999999993</c:v>
                </c:pt>
                <c:pt idx="3">
                  <c:v>8.3000000000000007</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Admission to hospital Q3. How long do you feel you had to wait to get to a bed on a ward after you arrived at the hospital?</c:v>
                </c:pt>
                <c:pt idx="2">
                  <c:v>Leaving hospital Q37. Did hospital staff discuss with you whether you would need any additional equipment in your home, or any changes to your home, after leaving the hospital?</c:v>
                </c:pt>
                <c:pt idx="3">
                  <c:v>Operations and procedures Q34. After the operations or procedures, how well did hospital staff explain how the operation or procedure had gone?</c:v>
                </c:pt>
                <c:pt idx="4">
                  <c:v>Leaving hospital Q38. Were you given enough notice about when you were going to leave hospital?</c:v>
                </c:pt>
              </c:strCache>
            </c:strRef>
          </c:cat>
          <c:val>
            <c:numRef>
              <c:f>Sheet1!$C$2:$C$6</c:f>
              <c:numCache>
                <c:formatCode>0.0</c:formatCode>
                <c:ptCount val="5"/>
                <c:pt idx="0">
                  <c:v>6.7</c:v>
                </c:pt>
                <c:pt idx="1">
                  <c:v>6.8</c:v>
                </c:pt>
                <c:pt idx="2">
                  <c:v>8.3000000000000007</c:v>
                </c:pt>
                <c:pt idx="3">
                  <c:v>7.9</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Your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1.0831438582389901</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Sheet1!$B$2:$B$6</c:f>
              <c:numCache>
                <c:formatCode>0.0</c:formatCode>
                <c:ptCount val="5"/>
                <c:pt idx="0">
                  <c:v>1.5</c:v>
                </c:pt>
                <c:pt idx="1">
                  <c:v>1.4</c:v>
                </c:pt>
                <c:pt idx="2">
                  <c:v>1.3</c:v>
                </c:pt>
                <c:pt idx="3">
                  <c:v>1.2</c:v>
                </c:pt>
                <c:pt idx="4">
                  <c:v>1.2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University Hospitals Bristol and Weston NHS Foundation Trust</c:v>
                </c:pt>
                <c:pt idx="2">
                  <c:v>Torbay and South Devon NHS Foundation Trust</c:v>
                </c:pt>
                <c:pt idx="3">
                  <c:v>Royal United Hospitals Bath NHS Foundation Trust</c:v>
                </c:pt>
                <c:pt idx="4">
                  <c:v>University Hospitals Plymouth NHS Trust</c:v>
                </c:pt>
              </c:strCache>
            </c:strRef>
          </c:cat>
          <c:val>
            <c:numRef>
              <c:f>Sheet1!$C$2:$C$6</c:f>
              <c:numCache>
                <c:formatCode>0.0</c:formatCode>
                <c:ptCount val="5"/>
                <c:pt idx="0">
                  <c:v>8.5</c:v>
                </c:pt>
                <c:pt idx="1">
                  <c:v>8.6</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Sheet1!$B$2:$B$6</c:f>
              <c:numCache>
                <c:formatCode>0.0</c:formatCode>
                <c:ptCount val="5"/>
                <c:pt idx="0">
                  <c:v>0.7</c:v>
                </c:pt>
                <c:pt idx="1">
                  <c:v>0.8</c:v>
                </c:pt>
                <c:pt idx="2">
                  <c:v>0.9</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Dorset County Hospital NHS Foundation Trust</c:v>
                </c:pt>
                <c:pt idx="2">
                  <c:v>Great Western Hospitals NHS Foundation Trust</c:v>
                </c:pt>
                <c:pt idx="3">
                  <c:v>University Hospitals Dorset NHS Foundation Trust</c:v>
                </c:pt>
                <c:pt idx="4">
                  <c:v>North Bristol NHS Trust</c:v>
                </c:pt>
              </c:strCache>
            </c:strRef>
          </c:cat>
          <c:val>
            <c:numRef>
              <c:f>Sheet1!$C$2:$C$6</c:f>
              <c:numCache>
                <c:formatCode>0.0</c:formatCode>
                <c:ptCount val="5"/>
                <c:pt idx="0">
                  <c:v>9.3000000000000007</c:v>
                </c:pt>
                <c:pt idx="1">
                  <c:v>9.1999999999999993</c:v>
                </c:pt>
                <c:pt idx="2">
                  <c:v>9.1</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8.911755719060005E-2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0.12719799999999992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1.327928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0.12719799999999992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0.45624600000000015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0.81588400000000005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1.0831440000000001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Your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9.0618494353415606</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Leaving hospital Q43. Did hospital staff tell you who to contact if you were worried about your condition or treatment after you left hospital?</c:v>
                </c:pt>
                <c:pt idx="3">
                  <c:v>The hospital and ward Q5. Were you ever prevented from sleeping at night by hospital lighting?</c:v>
                </c:pt>
                <c:pt idx="4">
                  <c:v>Nurses Q19. When you asked nurses questions, did you get answers you could understand?</c:v>
                </c:pt>
              </c:strCache>
            </c:strRef>
          </c:cat>
          <c:val>
            <c:numRef>
              <c:f>Sheet1!$B$2:$B$6</c:f>
              <c:numCache>
                <c:formatCode>0.0</c:formatCode>
                <c:ptCount val="5"/>
                <c:pt idx="0">
                  <c:v>5.5</c:v>
                </c:pt>
                <c:pt idx="1">
                  <c:v>1.1000000000000001</c:v>
                </c:pt>
                <c:pt idx="2">
                  <c:v>7.4</c:v>
                </c:pt>
                <c:pt idx="3">
                  <c:v>7.9</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Feedback on care Q49. During your hospital stay, were you ever asked to give your views on the quality of your care?</c:v>
                </c:pt>
                <c:pt idx="2">
                  <c:v>Leaving hospital Q43. Did hospital staff tell you who to contact if you were worried about your condition or treatment after you left hospital?</c:v>
                </c:pt>
                <c:pt idx="3">
                  <c:v>The hospital and ward Q5. Were you ever prevented from sleeping at night by hospital lighting?</c:v>
                </c:pt>
                <c:pt idx="4">
                  <c:v>Nurses Q19. When you asked nurses questions, did you get answers you could understand?</c:v>
                </c:pt>
              </c:strCache>
            </c:strRef>
          </c:cat>
          <c:val>
            <c:numRef>
              <c:f>Sheet1!$C$2:$C$6</c:f>
              <c:numCache>
                <c:formatCode>0.0</c:formatCode>
                <c:ptCount val="5"/>
                <c:pt idx="0">
                  <c:v>6</c:v>
                </c:pt>
                <c:pt idx="1">
                  <c:v>1.4</c:v>
                </c:pt>
                <c:pt idx="2">
                  <c:v>7.6</c:v>
                </c:pt>
                <c:pt idx="3">
                  <c:v>8.1</c:v>
                </c:pt>
                <c:pt idx="4">
                  <c:v>8.6999999999999993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9.4</c:v>
                </c:pt>
                <c:pt idx="1">
                  <c:v>9.4</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0.59999999999999964</c:v>
                </c:pt>
                <c:pt idx="1">
                  <c:v>0.59999999999999964</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Sheet1!$B$2:$B$6</c:f>
              <c:numCache>
                <c:formatCode>0.0</c:formatCode>
                <c:ptCount val="5"/>
                <c:pt idx="0">
                  <c:v>8.8000000000000007</c:v>
                </c:pt>
                <c:pt idx="1">
                  <c:v>8.8000000000000007</c:v>
                </c:pt>
                <c:pt idx="2">
                  <c:v>8.9</c:v>
                </c:pt>
                <c:pt idx="3">
                  <c:v>9</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Yeovil District Hospital NHS Foundation Trust</c:v>
                </c:pt>
                <c:pt idx="3">
                  <c:v>Salisbury NHS Foundation Trust</c:v>
                </c:pt>
                <c:pt idx="4">
                  <c:v>Somerset NHS Foundation Trust</c:v>
                </c:pt>
              </c:strCache>
            </c:strRef>
          </c:cat>
          <c:val>
            <c:numRef>
              <c:f>Sheet1!$C$2:$C$6</c:f>
              <c:numCache>
                <c:formatCode>0.0</c:formatCode>
                <c:ptCount val="5"/>
                <c:pt idx="0">
                  <c:v>1.1999999999999993</c:v>
                </c:pt>
                <c:pt idx="1">
                  <c:v>1.1999999999999993</c:v>
                </c:pt>
                <c:pt idx="2">
                  <c:v>1.0999999999999996</c:v>
                </c:pt>
                <c:pt idx="3">
                  <c:v>1</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0.241537000000001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0.22677700000000023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6.3222999999998919E-2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0.66004700000000049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6.3223000000000695E-2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0.22677699999999845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6.8995000000001028E-2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9.0618490000000005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Your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8.1949940276036894</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Sheet1!$B$2:$B$6</c:f>
              <c:numCache>
                <c:formatCode>0.0</c:formatCode>
                <c:ptCount val="5"/>
                <c:pt idx="0">
                  <c:v>8.5</c:v>
                </c:pt>
                <c:pt idx="1">
                  <c:v>8.5</c:v>
                </c:pt>
                <c:pt idx="2">
                  <c:v>8.3000000000000007</c:v>
                </c:pt>
                <c:pt idx="3">
                  <c:v>8.3000000000000007</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Northern Devon Healthcare NHS Trust</c:v>
                </c:pt>
                <c:pt idx="2">
                  <c:v>North Bristol NHS Trust</c:v>
                </c:pt>
                <c:pt idx="3">
                  <c:v>Torbay and South Devon NHS Foundation Trust</c:v>
                </c:pt>
                <c:pt idx="4">
                  <c:v>Somerset NHS Foundation Trust</c:v>
                </c:pt>
              </c:strCache>
            </c:strRef>
          </c:cat>
          <c:val>
            <c:numRef>
              <c:f>Sheet1!$C$2:$C$6</c:f>
              <c:numCache>
                <c:formatCode>0.0</c:formatCode>
                <c:ptCount val="5"/>
                <c:pt idx="0">
                  <c:v>1.5</c:v>
                </c:pt>
                <c:pt idx="1">
                  <c:v>1.5</c:v>
                </c:pt>
                <c:pt idx="2">
                  <c:v>1.6999999999999993</c:v>
                </c:pt>
                <c:pt idx="3">
                  <c:v>1.6999999999999993</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7.8</c:v>
                </c:pt>
                <c:pt idx="1">
                  <c:v>7.9</c:v>
                </c:pt>
                <c:pt idx="2">
                  <c:v>8</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Great Western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2.2000000000000002</c:v>
                </c:pt>
                <c:pt idx="1">
                  <c:v>2.0999999999999996</c:v>
                </c:pt>
                <c:pt idx="2">
                  <c:v>2</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0.26830802827430045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8.1002999999999936E-2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0.84566399999999931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8.1003000000000824E-2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0.29055100000000067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0.46691099999999963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8.1949939999999994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Your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7.4372205269351204</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Sheet1!$B$2:$B$6</c:f>
              <c:numCache>
                <c:formatCode>0.0</c:formatCode>
                <c:ptCount val="5"/>
                <c:pt idx="0">
                  <c:v>7.7</c:v>
                </c:pt>
                <c:pt idx="1">
                  <c:v>7.6</c:v>
                </c:pt>
                <c:pt idx="2">
                  <c:v>7.4</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United Hospitals Bath NHS Foundation Trust</c:v>
                </c:pt>
                <c:pt idx="1">
                  <c:v>Yeovil District Hospital NHS Foundation Trust</c:v>
                </c:pt>
                <c:pt idx="2">
                  <c:v>University Hospitals Dorset NHS Foundation Trust</c:v>
                </c:pt>
                <c:pt idx="3">
                  <c:v>Somerset NHS Foundation Trust</c:v>
                </c:pt>
                <c:pt idx="4">
                  <c:v>North Bristol NHS Trust</c:v>
                </c:pt>
              </c:strCache>
            </c:strRef>
          </c:cat>
          <c:val>
            <c:numRef>
              <c:f>Sheet1!$C$2:$C$6</c:f>
              <c:numCache>
                <c:formatCode>0.0</c:formatCode>
                <c:ptCount val="5"/>
                <c:pt idx="0">
                  <c:v>2.2999999999999998</c:v>
                </c:pt>
                <c:pt idx="1">
                  <c:v>2.4000000000000004</c:v>
                </c:pt>
                <c:pt idx="2">
                  <c:v>2.5999999999999996</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Sheet1!$B$2:$B$6</c:f>
              <c:numCache>
                <c:formatCode>0.0</c:formatCode>
                <c:ptCount val="5"/>
                <c:pt idx="0">
                  <c:v>6.4</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Cornwall Hospitals NHS Trust</c:v>
                </c:pt>
                <c:pt idx="2">
                  <c:v>Northern Devon Healthcare NHS Trust</c:v>
                </c:pt>
                <c:pt idx="3">
                  <c:v>Dorset County Hospital NHS Foundation Trust</c:v>
                </c:pt>
                <c:pt idx="4">
                  <c:v>Gloucestershire Hospitals NHS Foundation Trust</c:v>
                </c:pt>
              </c:strCache>
            </c:strRef>
          </c:cat>
          <c:val>
            <c:numRef>
              <c:f>Sheet1!$C$2:$C$6</c:f>
              <c:numCache>
                <c:formatCode>0.0</c:formatCode>
                <c:ptCount val="5"/>
                <c:pt idx="0">
                  <c:v>3.5999999999999996</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0.49202344194090042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0.1660680000000001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1.7337259999999999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0.76173699999999922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0.78979600000000083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7.3587619999999996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0.21677865905420024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0.19116999999999962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1.9957840000000004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0.68007802339620049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7.5156790000000004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Your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7.7014898014064999</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Sheet1!$B$2:$B$6</c:f>
              <c:numCache>
                <c:formatCode>0.0</c:formatCode>
                <c:ptCount val="5"/>
                <c:pt idx="0">
                  <c:v>8.1</c:v>
                </c:pt>
                <c:pt idx="1">
                  <c:v>8</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Devon Healthcare NHS Trust</c:v>
                </c:pt>
                <c:pt idx="1">
                  <c:v>North Bristol NHS Trust</c:v>
                </c:pt>
                <c:pt idx="2">
                  <c:v>Torbay and South Devon NHS Foundation Trust</c:v>
                </c:pt>
                <c:pt idx="3">
                  <c:v>Royal Devon University Healthcare NHS Foundation Trust</c:v>
                </c:pt>
                <c:pt idx="4">
                  <c:v>University Hospitals Bristol and Weston NHS Foundation Trust</c:v>
                </c:pt>
              </c:strCache>
            </c:strRef>
          </c:cat>
          <c:val>
            <c:numRef>
              <c:f>Sheet1!$C$2:$C$6</c:f>
              <c:numCache>
                <c:formatCode>0.0</c:formatCode>
                <c:ptCount val="5"/>
                <c:pt idx="0">
                  <c:v>1.9000000000000004</c:v>
                </c:pt>
                <c:pt idx="1">
                  <c:v>2</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Sheet1!$B$2:$B$6</c:f>
              <c:numCache>
                <c:formatCode>0.0</c:formatCode>
                <c:ptCount val="5"/>
                <c:pt idx="0">
                  <c:v>7.2</c:v>
                </c:pt>
                <c:pt idx="1">
                  <c:v>7.3</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University Hospitals Dorset NHS Foundation Trust</c:v>
                </c:pt>
                <c:pt idx="4">
                  <c:v>Yeovil District Hospital NHS Foundation Trust</c:v>
                </c:pt>
              </c:strCache>
            </c:strRef>
          </c:cat>
          <c:val>
            <c:numRef>
              <c:f>Sheet1!$C$2:$C$6</c:f>
              <c:numCache>
                <c:formatCode>0.0</c:formatCode>
                <c:ptCount val="5"/>
                <c:pt idx="0">
                  <c:v>2.8</c:v>
                </c:pt>
                <c:pt idx="1">
                  <c:v>2.7</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97.227699999999999</c:v>
                </c:pt>
                <c:pt idx="1">
                  <c:v>1.1880999999999999</c:v>
                </c:pt>
                <c:pt idx="2">
                  <c:v>0.19800000000000001</c:v>
                </c:pt>
                <c:pt idx="3">
                  <c:v>0.39600000000000002</c:v>
                </c:pt>
                <c:pt idx="4">
                  <c:v>0</c:v>
                </c:pt>
                <c:pt idx="5">
                  <c:v>0.99009999999999998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0.11863699999999966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0.44287499999999991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0.12347000000000019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1.2890130000000006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0.5663450000000001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0.53211699999999951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7.9923539999999997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1.1595097101899654E-2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0.19051100000000076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1.988912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0.87385599999999997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5.5298699999999998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0.1114980000000001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0.30657000000000068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8.5469999999999935E-2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0.89228999999999914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0.39203999999999972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0.50787700000000058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8.1843039999999991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0.31152377540349985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9.0589000000000475E-2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0.94573800000000041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0.41552299999999853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0.34436500000000159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7.9339959999999996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0.52439609375560003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0.14658999999999978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1.5303810000000002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0.6723940000000006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0.89796099999999868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7.2988229999999996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7.610099999999953E-2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0.2359530000000003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6.5782000000000451E-2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0.68675400000000053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6.5781999999998675E-2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0.23595400000000133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0.13940099999999944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9.160444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0.17732802279209992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0.11724899999999927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1.2240570000000011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0.11724899999999927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0.42055799999999977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0.10643899999999995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7.9857230000000001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0.17880336853580037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0.10367000000000015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1.0822990000000008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0.10366899999999823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0.37185300000000154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0.3463409999999989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8.0116169999999993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24.643599999999999</c:v>
                </c:pt>
                <c:pt idx="1">
                  <c:v>2.0367000000000002</c:v>
                </c:pt>
                <c:pt idx="2">
                  <c:v>68.635400000000004</c:v>
                </c:pt>
                <c:pt idx="3">
                  <c:v>0</c:v>
                </c:pt>
                <c:pt idx="4">
                  <c:v>0.20369999999999999</c:v>
                </c:pt>
                <c:pt idx="5">
                  <c:v>0.20369999999999999</c:v>
                </c:pt>
                <c:pt idx="6">
                  <c:v>0</c:v>
                </c:pt>
                <c:pt idx="7">
                  <c:v>1.6293</c:v>
                </c:pt>
                <c:pt idx="8">
                  <c:v>2.6476999999999999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0.44384999999999941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0.42337100000000039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0.11803299999999961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1.2322429999999995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0.1180330000000005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0.4233709999999995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0.26818600000000004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8.0910159999999998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0.3312969603146998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0.11657599999999935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1.2170370000000004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0.11657600000000023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0.41814599999999924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0.66286800000000135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6.9841839999999999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0.31457900992980026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0.15215400000000034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1.5884660000000004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0.15215399999999946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0.54575999999999958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0.35387799999999991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7.4258850000000001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0.4145645358626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0.18872499999999981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1.9702679999999999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0.1887250000000007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0.67693899999999996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0.90868800000000061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6.1474399999999996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0.27557799999999943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0.19434599999999946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5.4183000000000092E-2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0.5656560000000006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5.4182000000000841E-2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0.19434699999999872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2.6431999999999789E-2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9.3737110000000001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0.84819999999999995</c:v>
                </c:pt>
                <c:pt idx="1">
                  <c:v>0.15180000000000005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0.84819999999999995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Your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8.9505509269721006</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Sheet1!$B$2:$B$6</c:f>
              <c:numCache>
                <c:formatCode>0.0</c:formatCode>
                <c:ptCount val="5"/>
                <c:pt idx="0">
                  <c:v>9.1</c:v>
                </c:pt>
                <c:pt idx="1">
                  <c:v>9</c:v>
                </c:pt>
                <c:pt idx="2">
                  <c:v>9</c:v>
                </c:pt>
                <c:pt idx="3">
                  <c:v>8.9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Torbay and South Devon NHS Foundation Trust</c:v>
                </c:pt>
                <c:pt idx="1">
                  <c:v>Royal Devon University Healthcare NHS Foundation Trust</c:v>
                </c:pt>
                <c:pt idx="2">
                  <c:v>Somerset NHS Foundation Trust</c:v>
                </c:pt>
                <c:pt idx="3">
                  <c:v>North Bristol NHS Trust</c:v>
                </c:pt>
                <c:pt idx="4">
                  <c:v>University Hospitals Bristol and Weston NHS Foundation Trust</c:v>
                </c:pt>
              </c:strCache>
            </c:strRef>
          </c:cat>
          <c:val>
            <c:numRef>
              <c:f>Sheet1!$C$2:$C$6</c:f>
              <c:numCache>
                <c:formatCode>0.0</c:formatCode>
                <c:ptCount val="5"/>
                <c:pt idx="0">
                  <c:v>0.90000000000000036</c:v>
                </c:pt>
                <c:pt idx="1">
                  <c:v>1</c:v>
                </c:pt>
                <c:pt idx="2">
                  <c:v>1</c:v>
                </c:pt>
                <c:pt idx="3">
                  <c:v>1.0999999999999996</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Sheet1!$B$2:$B$6</c:f>
              <c:numCache>
                <c:formatCode>0.0</c:formatCode>
                <c:ptCount val="5"/>
                <c:pt idx="0">
                  <c:v>8.6</c:v>
                </c:pt>
                <c:pt idx="1">
                  <c:v>8.6</c:v>
                </c:pt>
                <c:pt idx="2">
                  <c:v>8.6999999999999993</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Yeovil District Hospital NHS Foundation Trust</c:v>
                </c:pt>
                <c:pt idx="1">
                  <c:v>Gloucestershire Hospitals NHS Foundation Trust</c:v>
                </c:pt>
                <c:pt idx="2">
                  <c:v>Great Western Hospitals NHS Foundation Trust</c:v>
                </c:pt>
                <c:pt idx="3">
                  <c:v>Salisbury NHS Foundation Trust</c:v>
                </c:pt>
                <c:pt idx="4">
                  <c:v>University Hospitals Dorset NHS Foundation Trust</c:v>
                </c:pt>
              </c:strCache>
            </c:strRef>
          </c:cat>
          <c:val>
            <c:numRef>
              <c:f>Sheet1!$C$2:$C$6</c:f>
              <c:numCache>
                <c:formatCode>0.0</c:formatCode>
                <c:ptCount val="5"/>
                <c:pt idx="0">
                  <c:v>1.4000000000000004</c:v>
                </c:pt>
                <c:pt idx="1">
                  <c:v>1.4000000000000004</c:v>
                </c:pt>
                <c:pt idx="2">
                  <c:v>1.3000000000000007</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0.13201699999999938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0.23578800000000122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6.5735999999999351E-2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0.68627599999999944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6.5736000000001127E-2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0.23578799999999944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0.22072799999999937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8.8205419999999997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2.6243000000000904E-2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0.19349099999999986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5.3943999999999548E-2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0.56316600000000072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5.3943999999999548E-2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0.19349099999999986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0.19492900000000013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9.232818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0.19380923587499943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7.6964000000000254E-2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0.80348500000000023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7.6962999999999226E-2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0.27605900000000005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0.14071800000000145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8.7982929999999993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51.703400000000002</c:v>
                </c:pt>
                <c:pt idx="2">
                  <c:v>48.096200000000003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Your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8.3600491250352995</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Sheet1!$B$2:$B$6</c:f>
              <c:numCache>
                <c:formatCode>0.0</c:formatCode>
                <c:ptCount val="5"/>
                <c:pt idx="0">
                  <c:v>8.6999999999999993</c:v>
                </c:pt>
                <c:pt idx="1">
                  <c:v>8.6999999999999993</c:v>
                </c:pt>
                <c:pt idx="2">
                  <c:v>8.6999999999999993</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Devon University Healthcare NHS Foundation Trust</c:v>
                </c:pt>
                <c:pt idx="1">
                  <c:v>Torbay and South Devon NHS Foundation Trust</c:v>
                </c:pt>
                <c:pt idx="2">
                  <c:v>Northern Devon Healthcare NHS Trust</c:v>
                </c:pt>
                <c:pt idx="3">
                  <c:v>Royal United Hospitals Bath NHS Foundation Trust</c:v>
                </c:pt>
                <c:pt idx="4">
                  <c:v>North Bristol NHS Trust</c:v>
                </c:pt>
              </c:strCache>
            </c:strRef>
          </c:cat>
          <c:val>
            <c:numRef>
              <c:f>Sheet1!$C$2:$C$6</c:f>
              <c:numCache>
                <c:formatCode>0.0</c:formatCode>
                <c:ptCount val="5"/>
                <c:pt idx="0">
                  <c:v>1.3000000000000007</c:v>
                </c:pt>
                <c:pt idx="1">
                  <c:v>1.3000000000000007</c:v>
                </c:pt>
                <c:pt idx="2">
                  <c:v>1.3000000000000007</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Sheet1!$B$2:$B$6</c:f>
              <c:numCache>
                <c:formatCode>0.0</c:formatCode>
                <c:ptCount val="5"/>
                <c:pt idx="0">
                  <c:v>8.1</c:v>
                </c:pt>
                <c:pt idx="1">
                  <c:v>8.1</c:v>
                </c:pt>
                <c:pt idx="2">
                  <c:v>8.1999999999999993</c:v>
                </c:pt>
                <c:pt idx="3">
                  <c:v>8.3000000000000007</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Salisbury NHS Foundation Trust</c:v>
                </c:pt>
                <c:pt idx="2">
                  <c:v>Gloucestershire Hospitals NHS Foundation Trust</c:v>
                </c:pt>
                <c:pt idx="3">
                  <c:v>University Hospitals Dorset NHS Foundation Trust</c:v>
                </c:pt>
                <c:pt idx="4">
                  <c:v>Somerset NHS Foundation Trust</c:v>
                </c:pt>
              </c:strCache>
            </c:strRef>
          </c:cat>
          <c:val>
            <c:numRef>
              <c:f>Sheet1!$C$2:$C$6</c:f>
              <c:numCache>
                <c:formatCode>0.0</c:formatCode>
                <c:ptCount val="5"/>
                <c:pt idx="0">
                  <c:v>1.9000000000000004</c:v>
                </c:pt>
                <c:pt idx="1">
                  <c:v>1.9000000000000004</c:v>
                </c:pt>
                <c:pt idx="2">
                  <c:v>1.8000000000000007</c:v>
                </c:pt>
                <c:pt idx="3">
                  <c:v>1.6999999999999993</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0.1269790000000004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0.28206600000000037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7.8637999999999764E-2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0.82096800000000059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7.8637999999999764E-2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0.28206499999999934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0.18035000000000068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8.5474069999999998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3.4175000000001177E-2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0.24933099999999975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6.9511999999999574E-2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0.72569099999999942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6.9511999999999574E-2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0.23959003551540015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8.8138489999999994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0.11470300000000044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0.2935339999999993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8.183499999999988E-2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0.85434599999999961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8.1835000000001656E-2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0.29353300000000004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8.523399999999981E-2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8.6610580000000006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0.4303669999999995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0.36015599999999992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0.10040899999999997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1.0482560000000003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0.10040899999999997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0.36015600000000081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0.73834399999999967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7.4178829999999998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Your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8.0209895715028097</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8.4</c:v>
                </c:pt>
                <c:pt idx="1">
                  <c:v>8.3000000000000007</c:v>
                </c:pt>
                <c:pt idx="2">
                  <c:v>8.3000000000000007</c:v>
                </c:pt>
                <c:pt idx="3">
                  <c:v>8.1999999999999993</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 Bristol NHS Trust</c:v>
                </c:pt>
                <c:pt idx="1">
                  <c:v>Northern Devon Healthcare NHS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1.5999999999999996</c:v>
                </c:pt>
                <c:pt idx="1">
                  <c:v>1.6999999999999993</c:v>
                </c:pt>
                <c:pt idx="2">
                  <c:v>1.6999999999999993</c:v>
                </c:pt>
                <c:pt idx="3">
                  <c:v>1.8000000000000007</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Sheet1!$B$2:$B$6</c:f>
              <c:numCache>
                <c:formatCode>0.0</c:formatCode>
                <c:ptCount val="5"/>
                <c:pt idx="0">
                  <c:v>7.7</c:v>
                </c:pt>
                <c:pt idx="1">
                  <c:v>7.7</c:v>
                </c:pt>
                <c:pt idx="2">
                  <c:v>7.8</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Great Western Hospitals NHS Foundation Trust</c:v>
                </c:pt>
                <c:pt idx="1">
                  <c:v>Gloucestershire Hospitals NHS Foundation Trust</c:v>
                </c:pt>
                <c:pt idx="2">
                  <c:v>Salisbury NHS Foundation Trust</c:v>
                </c:pt>
                <c:pt idx="3">
                  <c:v>Yeovil District Hospital NHS Foundation Trust</c:v>
                </c:pt>
                <c:pt idx="4">
                  <c:v>University Hospitals Dorset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0.40373599999999943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0.28997700000000037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8.0842999999999776E-2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0.84399300000000022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8.0842999999999776E-2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0.28997700000000037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0.22449899999999978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7.8219190000000003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0.18333670072940045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9.0461000000000347E-2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0.94440099999999916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9.0461000000000347E-2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0.32447499999999962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0.59669800000000084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6.9017530000000002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0.15340846760379989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5.9616000000000113E-2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0.62238499999999952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5.9616000000000113E-2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0.21383699999999983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0.31046000000000085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8.9504870000000007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0.15349599999999963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0.38884900000000044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0.10840799999999984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1.1317650000000006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0.10840799999999895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0.38884900000000044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0.53753599999999935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7.4643629999999996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0.14909502761539972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0.14448300000000014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1.5083869999999999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0.14448300000000014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0.51824699999999968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1.5928030000000009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6.6139089999999996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4.3563999999999998</c:v>
                </c:pt>
                <c:pt idx="1">
                  <c:v>6.9306999999999999</c:v>
                </c:pt>
                <c:pt idx="2">
                  <c:v>21.9802</c:v>
                </c:pt>
                <c:pt idx="3">
                  <c:v>66.732699999999994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0.12243516872100102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3.9066999999999297E-2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0.40785699999999991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3.9068000000000325E-2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0.14013000000000098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0.15220699999999887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9.4055579999999992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0.21847700000000003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0.20424400000000098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5.6941999999999382E-2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0.59446200000000005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5.694100000000013E-2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0.20424400000000098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0.20802099999999868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8.9030880000000003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0.23348697606460078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9.2098999999999265E-2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0.96149800000000063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9.2098999999999265E-2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0.33034800000000075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0.39360999999999891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8.10684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Your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8.4310019925014004</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Sheet1!$B$2:$B$6</c:f>
              <c:numCache>
                <c:formatCode>0.0</c:formatCode>
                <c:ptCount val="5"/>
                <c:pt idx="0">
                  <c:v>8.5</c:v>
                </c:pt>
                <c:pt idx="1">
                  <c:v>8.4</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Dorset NHS Foundation Trust</c:v>
                </c:pt>
                <c:pt idx="1">
                  <c:v>Somerset NHS Foundation Trust</c:v>
                </c:pt>
                <c:pt idx="2">
                  <c:v>Royal Devon University Healthcare NHS Foundation Trust</c:v>
                </c:pt>
                <c:pt idx="3">
                  <c:v>Torbay and South Devon NHS Foundation Trust</c:v>
                </c:pt>
                <c:pt idx="4">
                  <c:v>University Hospitals Bristol and Weston NHS Foundation Trust</c:v>
                </c:pt>
              </c:strCache>
            </c:strRef>
          </c:cat>
          <c:val>
            <c:numRef>
              <c:f>Sheet1!$C$2:$C$6</c:f>
              <c:numCache>
                <c:formatCode>0.0</c:formatCode>
                <c:ptCount val="5"/>
                <c:pt idx="0">
                  <c:v>1.5</c:v>
                </c:pt>
                <c:pt idx="1">
                  <c:v>1.5999999999999996</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Sheet1!$B$2:$B$6</c:f>
              <c:numCache>
                <c:formatCode>0.0</c:formatCode>
                <c:ptCount val="5"/>
                <c:pt idx="0">
                  <c:v>8</c:v>
                </c:pt>
                <c:pt idx="1">
                  <c:v>8.1</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Gloucestershire Hospitals NHS Foundation Trust</c:v>
                </c:pt>
                <c:pt idx="1">
                  <c:v>Royal United Hospitals Bath NHS Foundation Trust</c:v>
                </c:pt>
                <c:pt idx="2">
                  <c:v>North Bristol NHS Trust</c:v>
                </c:pt>
                <c:pt idx="3">
                  <c:v>Northern Devon Healthcare NHS Trust</c:v>
                </c:pt>
                <c:pt idx="4">
                  <c:v>Royal Cornwall Hospitals NHS Trust</c:v>
                </c:pt>
              </c:strCache>
            </c:strRef>
          </c:cat>
          <c:val>
            <c:numRef>
              <c:f>Sheet1!$C$2:$C$6</c:f>
              <c:numCache>
                <c:formatCode>0.0</c:formatCode>
                <c:ptCount val="5"/>
                <c:pt idx="0">
                  <c:v>2</c:v>
                </c:pt>
                <c:pt idx="1">
                  <c:v>1.9000000000000004</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5.4619999999999891E-2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0.23330800000000096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6.5044999999999575E-2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0.67905499999999996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6.5044999999999575E-2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0.23330800000000096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0.10198199999999957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9.1486669999999997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0.49106999999999967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0.27683700000000044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7.7180000000000248E-2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0.80575099999999988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7.7180000000000248E-2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0.2768379999999997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0.37296199999999935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7.8740540000000001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0.12002700000000033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0.2821889999999998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7.8672000000000075E-2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0.82132699999999925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7.8672000000000963E-2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0.28218899999999891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0.53042100000000048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8.2702860000000005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Your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7.3533343187210196</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RH5 | Somerset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RH5 | Somerset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Somerset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57804038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842036317"/>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060252653"/>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663318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29735698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931110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6413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06458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9375936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2030072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633030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255286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68715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3105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2393623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725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25908158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3303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855024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28170825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23587062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21768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4887438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84082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0161923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072008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89542821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14498116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3236339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07338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21419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441891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8986366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67637924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23304952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20752798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02845783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1920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88986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830894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404014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525848834"/>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99924486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68278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2084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06352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4291403"/>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8959153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70786620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53929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4373807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980817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3991734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15639008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95190141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23267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7207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21667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69140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6145951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63276649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62583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1186624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38929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3226572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4198907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359863120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83092357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6232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2125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420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19573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5145179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079676384"/>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0078912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940483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56032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79437811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26461485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028749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56448047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67289045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5316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23685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51869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3828142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5812134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574841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34911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556234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992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26896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3658285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084486508"/>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635313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5787535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8831448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6590161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5158005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17196539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7066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91351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240114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3843903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5714468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66207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7115338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512414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5370125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20902764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2111339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590929084"/>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8003760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4819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27646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372966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6311284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2018018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61166184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407908925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70026744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00720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84837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713890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26741160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3153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81567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847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844492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24072466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01507660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652008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5330244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22726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7977246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2676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6077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54292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32702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5210382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97669525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382975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90701218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00929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19193124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655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574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598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723895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7405513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86640670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403431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41100210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044685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144766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40680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1079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4375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9373541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926665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41700715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6261345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9220128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3194872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8075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227712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8490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6026492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603921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281841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9623526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1626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0644305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5841559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36249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900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0843822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2571583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7421937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4121682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25817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4263743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7852138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54278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1461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3351802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8079459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6301110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7154036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45964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2326907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2482904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53342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2459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8899851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0262137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3361315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176561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87312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3931840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7598712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253906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6079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4521656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025648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2541969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54322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35964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6670247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2903525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4198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9311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82280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71281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9238938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3000340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813421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6305091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0551397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7441589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674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40079753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7197541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4872468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3451540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71548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2898725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2654054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36846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2363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9295782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9600746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2793306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3275849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980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2542722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0621947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00272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965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88655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7962701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17193887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8738868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41325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9375350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5785411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(502)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62570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16845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4949877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666856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9088064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85009391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21646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21100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937530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15696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8384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84759966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6194141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9060507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03411928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8767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4457138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653743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8034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39104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4396496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2483019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0072599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8198735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39944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6143298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6356585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17572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82762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8523393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5252463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4791500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4174174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6393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4975423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98453498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423666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08430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6021812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546339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5949742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4774814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40257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3033441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2142160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0532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9843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0514367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7506014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6375895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8136709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7430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9348699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1893717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93517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25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763319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2620415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250633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494038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316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6124026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6985196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81485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50379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36079401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9617407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5420130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16396754"/>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6145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8913757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5611297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31956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5921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3896323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6543845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150448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(500)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40089463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79505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2728498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7044355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50856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1845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60795208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9605630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9664085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59011203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717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0265639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6792196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31327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6861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9689596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7239103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0740426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3714391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45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63593687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5228074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91915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704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16159310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6091796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0558729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74772283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16921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0611027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143965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(247)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11246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54125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442988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748327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6695346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(444)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7915571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55784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666286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8819874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87585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6591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5076133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9381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8449409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9410814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MUSGROVE PARK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8860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05090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2090618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704169318"/>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14669130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40475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269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512095217"/>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2380663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62361663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3996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07763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24168147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3086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0059142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204430127"/>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53690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04083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78572392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9608837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6869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297951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425928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1224965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3917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31783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92762174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85759392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381974626"/>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44894064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46134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29791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3148465"/>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2294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5506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4115452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4184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08075299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7465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4250663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0095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57668183"/>
              </p:ext>
            </p:extLst>
          </p:nvPr>
        </p:nvGraphicFramePr>
        <p:xfrm>
          <a:off x="469068" y="1548000"/>
          <a:ext cx="11253864" cy="3844400"/>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Q30. Were you able to get a member of staff to help you when you needed attention?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Q19. When you asked nurses questions, did you get answers you could understand?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6707682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29316721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Q15. During your time in hospital, did you get enough to drink?</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49128395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01396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Somerset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49430885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Waiting to get to a bed: patients feeling that they waited the right amount of time to get to a bed on a ward after they arrived at the hospital
Equipment and adaptations in the home: hospital staff discussing if any equipment or home adaptations were needed when leaving hospital
After the operation or procedure: patients being given an explanation from staff of how their operation or procedure went
Notice about leaving hospital: patients being given enough notice about when they were going to leave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706538736"/>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Feedback on care: patients being asked to give their views on the quality of their care
Contact: patients being given information about who to contact if they were worried about their condition or treatment after leaving hospital
Disturbance from hospital lighting: patients not being bothered at night by hospital lighting
Answers to questions: nurses answering patients questions in a way they could understand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Somerset NHS Foundation Trust who had attended in late 2021. Responses were received from 505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629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658530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505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12874153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52515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325376344"/>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53187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79674475"/>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03360612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8079548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6651974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46919885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94026577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2339910"/>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15598466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3577917"/>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983807663"/>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637817101"/>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16119</Words>
  <Application>Microsoft Office PowerPoint</Application>
  <PresentationFormat>Widescreen</PresentationFormat>
  <Paragraphs>2251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Somerset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